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4552475"/>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7993" y="125303"/>
            <a:ext cx="48201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маусымға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09 </a:t>
            </a:r>
            <a:r>
              <a:rPr lang="ru-RU" altLang="ru-RU" sz="1200" b="1" dirty="0" err="1" smtClean="0">
                <a:solidFill>
                  <a:srgbClr val="000000"/>
                </a:solidFill>
                <a:latin typeface="Times New Roman" pitchFamily="18" charset="0"/>
                <a:cs typeface="Times New Roman"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itchFamily="18" charset="0"/>
                <a:ea typeface="Times New Roman" panose="02020603050405020304" pitchFamily="18" charset="0"/>
                <a:cs typeface="Times New Roman" pitchFamily="18" charset="0"/>
                <a:sym typeface="+mn-ea"/>
              </a:rPr>
              <a:t>Көшпелі б</a:t>
            </a:r>
            <a:r>
              <a:rPr lang="kk-KZ" sz="1200" kern="14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sym typeface="+mn-ea"/>
              </a:rPr>
              <a:t> Батыстан, </a:t>
            </a:r>
            <a:r>
              <a:rPr lang="kk-KZ" sz="1200" kern="1400" dirty="0" smtClean="0">
                <a:solidFill>
                  <a:srgbClr val="000000"/>
                </a:solidFill>
                <a:latin typeface="Times New Roman" panose="02020603050405020304" pitchFamily="18" charset="0"/>
                <a:sym typeface="+mn-ea"/>
              </a:rPr>
              <a:t>с</a:t>
            </a:r>
            <a:r>
              <a:rPr lang="kk-KZ" sz="1200" kern="1400" dirty="0" smtClean="0">
                <a:solidFill>
                  <a:srgbClr val="000000"/>
                </a:solidFill>
                <a:latin typeface="Times New Roman" panose="02020603050405020304" pitchFamily="18" charset="0"/>
                <a:sym typeface="+mn-ea"/>
              </a:rPr>
              <a:t>ол</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smtClean="0">
                <a:solidFill>
                  <a:srgbClr val="000000"/>
                </a:solidFill>
                <a:latin typeface="Times New Roman" panose="02020603050405020304" pitchFamily="18" charset="0"/>
                <a:ea typeface="Times New Roman" panose="02020603050405020304" pitchFamily="18" charset="0"/>
              </a:rPr>
              <a:t>соғады</a:t>
            </a:r>
            <a:r>
              <a:rPr lang="kk-KZ" sz="1200" kern="1400" dirty="0" smtClean="0">
                <a:solidFill>
                  <a:srgbClr val="000000"/>
                </a:solidFill>
                <a:latin typeface="Times New Roman" panose="02020603050405020304" pitchFamily="18" charset="0"/>
                <a:ea typeface="Times New Roman" panose="02020603050405020304" pitchFamily="18" charset="0"/>
              </a:rPr>
              <a:t>, күші </a:t>
            </a:r>
            <a:r>
              <a:rPr lang="kk-KZ" sz="1200" kern="1400" dirty="0" smtClean="0">
                <a:solidFill>
                  <a:srgbClr val="000000"/>
                </a:solidFill>
                <a:latin typeface="Times New Roman" panose="02020603050405020304" pitchFamily="18" charset="0"/>
                <a:ea typeface="Times New Roman" panose="02020603050405020304" pitchFamily="18" charset="0"/>
              </a:rPr>
              <a:t>7-12 </a:t>
            </a:r>
            <a:r>
              <a:rPr lang="kk-KZ" sz="1200" kern="1400" dirty="0" smtClean="0">
                <a:solidFill>
                  <a:srgbClr val="000000"/>
                </a:solidFill>
                <a:latin typeface="Times New Roman" panose="02020603050405020304" pitchFamily="18" charset="0"/>
                <a:ea typeface="Times New Roman" panose="02020603050405020304" pitchFamily="18" charset="0"/>
              </a:rPr>
              <a:t>м/с. Ауа </a:t>
            </a:r>
            <a:r>
              <a:rPr lang="kk-KZ" sz="12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13-15,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22-24 </a:t>
            </a:r>
            <a:r>
              <a:rPr lang="kk-KZ" sz="1200" kern="1400" dirty="0" smtClean="0">
                <a:solidFill>
                  <a:srgbClr val="000000"/>
                </a:solidFill>
                <a:latin typeface="Times New Roman" panose="02020603050405020304" pitchFamily="18" charset="0"/>
                <a:ea typeface="Times New Roman" panose="02020603050405020304" pitchFamily="18" charset="0"/>
              </a:rPr>
              <a:t>градус </a:t>
            </a:r>
            <a:r>
              <a:rPr lang="kk-KZ" sz="1200" kern="1400" dirty="0">
                <a:solidFill>
                  <a:srgbClr val="000000"/>
                </a:solidFill>
                <a:latin typeface="Times New Roman" panose="02020603050405020304" pitchFamily="18" charset="0"/>
                <a:ea typeface="Times New Roman" panose="02020603050405020304" pitchFamily="18" charset="0"/>
              </a:rPr>
              <a:t>жылы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11 </a:t>
            </a:r>
            <a:r>
              <a:rPr lang="kk-KZ" altLang="ru-RU" sz="1200" b="1" dirty="0" smtClean="0">
                <a:latin typeface="Times New Roman" panose="02020603050405020304" pitchFamily="18" charset="0"/>
                <a:cs typeface="Times New Roman" panose="02020603050405020304" pitchFamily="18" charset="0"/>
                <a:sym typeface="+mn-ea"/>
              </a:rPr>
              <a:t>маусымға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smtClean="0">
                <a:solidFill>
                  <a:srgbClr val="000000"/>
                </a:solidFill>
                <a:latin typeface="Times New Roman" pitchFamily="18" charset="0"/>
                <a:cs typeface="Times New Roman" pitchFamily="18" charset="0"/>
                <a:sym typeface="+mn-ea"/>
              </a:rPr>
              <a:t>Көшпелі</a:t>
            </a:r>
            <a:r>
              <a:rPr lang="ru-RU" sz="1200" dirty="0" smtClean="0">
                <a:solidFill>
                  <a:srgbClr val="000000"/>
                </a:solidFill>
                <a:latin typeface="Times New Roman" pitchFamily="18" charset="0"/>
                <a:cs typeface="Times New Roman" pitchFamily="18" charset="0"/>
                <a:sym typeface="+mn-ea"/>
              </a:rPr>
              <a:t> </a:t>
            </a:r>
            <a:r>
              <a:rPr lang="ru-RU" sz="1200" dirty="0" err="1" smtClean="0">
                <a:solidFill>
                  <a:srgbClr val="000000"/>
                </a:solidFill>
                <a:latin typeface="Times New Roman" pitchFamily="18" charset="0"/>
                <a:cs typeface="Times New Roman" pitchFamily="18" charset="0"/>
                <a:sym typeface="+mn-ea"/>
              </a:rPr>
              <a:t>бұлтты</a:t>
            </a:r>
            <a:r>
              <a:rPr lang="kk-KZ" sz="1200" dirty="0" smtClean="0">
                <a:latin typeface="Times New Roman" panose="02020603050405020304" pitchFamily="18" charset="0"/>
                <a:cs typeface="Times New Roman" panose="02020603050405020304" pitchFamily="18" charset="0"/>
                <a:sym typeface="+mn-ea"/>
              </a:rPr>
              <a:t>, </a:t>
            </a:r>
            <a:r>
              <a:rPr lang="kk-KZ" sz="1200" kern="1400" dirty="0" smtClean="0">
                <a:solidFill>
                  <a:srgbClr val="000000"/>
                </a:solidFill>
                <a:latin typeface="Times New Roman" panose="02020603050405020304" pitchFamily="18" charset="0"/>
                <a:sym typeface="+mn-ea"/>
              </a:rPr>
              <a:t>жауын-шашынсыз</a:t>
            </a:r>
            <a:r>
              <a:rPr lang="kk-KZ" sz="1200" dirty="0" smtClean="0">
                <a:latin typeface="Times New Roman" panose="02020603050405020304" pitchFamily="18" charset="0"/>
                <a:cs typeface="Times New Roman" panose="02020603050405020304" pitchFamily="18" charset="0"/>
                <a:sym typeface="+mn-ea"/>
              </a:rPr>
              <a:t>. </a:t>
            </a:r>
            <a:r>
              <a:rPr lang="kk-KZ" sz="1200" dirty="0">
                <a:latin typeface="Times New Roman" panose="02020603050405020304" pitchFamily="18" charset="0"/>
                <a:cs typeface="Times New Roman" panose="02020603050405020304" pitchFamily="18" charset="0"/>
                <a:sym typeface="+mn-ea"/>
              </a:rPr>
              <a:t>Б</a:t>
            </a:r>
            <a:r>
              <a:rPr lang="kk-KZ" sz="1200" dirty="0" smtClean="0">
                <a:latin typeface="Times New Roman" panose="02020603050405020304" pitchFamily="18" charset="0"/>
                <a:cs typeface="Times New Roman" panose="02020603050405020304" pitchFamily="18" charset="0"/>
                <a:sym typeface="+mn-ea"/>
              </a:rPr>
              <a:t>атыстан жел соғады,</a:t>
            </a:r>
            <a:r>
              <a:rPr lang="kk-KZ" sz="1200" dirty="0" smtClean="0">
                <a:latin typeface="Times New Roman" panose="02020603050405020304" pitchFamily="18" charset="0"/>
                <a:cs typeface="Times New Roman" panose="02020603050405020304" pitchFamily="18" charset="0"/>
              </a:rPr>
              <a:t> күші 5-10 м/с. Ауа температурасы түнде </a:t>
            </a:r>
            <a:r>
              <a:rPr lang="kk-KZ" sz="1200" dirty="0" smtClean="0">
                <a:latin typeface="Times New Roman" panose="02020603050405020304" pitchFamily="18" charset="0"/>
                <a:cs typeface="Times New Roman" panose="02020603050405020304" pitchFamily="18" charset="0"/>
              </a:rPr>
              <a:t>12-14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34771794"/>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1523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7642" y="2199200"/>
            <a:ext cx="477104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10</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маусымда, </a:t>
            </a:r>
            <a:r>
              <a:rPr lang="kk-KZ" sz="1200" dirty="0" smtClean="0">
                <a:solidFill>
                  <a:prstClr val="black"/>
                </a:solidFill>
                <a:latin typeface="Times New Roman" panose="02020603050405020304" pitchFamily="18" charset="0"/>
                <a:cs typeface="Times New Roman" panose="02020603050405020304" pitchFamily="18" charset="0"/>
              </a:rPr>
              <a:t>11 </a:t>
            </a:r>
            <a:r>
              <a:rPr lang="kk-KZ" sz="1200" dirty="0" smtClean="0">
                <a:solidFill>
                  <a:prstClr val="black"/>
                </a:solidFill>
                <a:latin typeface="Times New Roman" panose="02020603050405020304" pitchFamily="18" charset="0"/>
                <a:cs typeface="Times New Roman" panose="02020603050405020304" pitchFamily="18" charset="0"/>
              </a:rPr>
              <a:t>маусымда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сейілуіне</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Әбдіғали Т.М./Проненко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46885</TotalTime>
  <Words>528</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6951</cp:revision>
  <cp:lastPrinted>2021-07-01T07:38:07Z</cp:lastPrinted>
  <dcterms:created xsi:type="dcterms:W3CDTF">2018-03-27T06:03:00Z</dcterms:created>
  <dcterms:modified xsi:type="dcterms:W3CDTF">2026-06-09T06:51:08Z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